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>
        <p:scale>
          <a:sx n="110" d="100"/>
          <a:sy n="110" d="100"/>
        </p:scale>
        <p:origin x="-2408" y="-6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3252CA-DEC8-E94B-AA84-5577EECA095B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7330E2B1-8EA9-ED48-8BB2-284E12909FEC}">
      <dgm:prSet phldrT="[Text]"/>
      <dgm:spPr/>
      <dgm:t>
        <a:bodyPr/>
        <a:lstStyle/>
        <a:p>
          <a:r>
            <a:rPr lang="en-US" dirty="0" smtClean="0"/>
            <a:t>Water on, near target</a:t>
          </a:r>
          <a:endParaRPr lang="en-US" dirty="0"/>
        </a:p>
      </dgm:t>
    </dgm:pt>
    <dgm:pt modelId="{A06A5FFA-0E22-484D-A31D-9457726CC126}" type="parTrans" cxnId="{0BA7C04C-6520-2042-96D8-F85966A6CBA0}">
      <dgm:prSet/>
      <dgm:spPr/>
      <dgm:t>
        <a:bodyPr/>
        <a:lstStyle/>
        <a:p>
          <a:endParaRPr lang="en-US"/>
        </a:p>
      </dgm:t>
    </dgm:pt>
    <dgm:pt modelId="{01DEDF24-3948-4F43-8698-BE422DACE0AC}" type="sibTrans" cxnId="{0BA7C04C-6520-2042-96D8-F85966A6CBA0}">
      <dgm:prSet/>
      <dgm:spPr/>
      <dgm:t>
        <a:bodyPr/>
        <a:lstStyle/>
        <a:p>
          <a:endParaRPr lang="en-US"/>
        </a:p>
      </dgm:t>
    </dgm:pt>
    <dgm:pt modelId="{C478320D-B663-2146-B0C0-051AC4E89642}">
      <dgm:prSet phldrT="[Text]"/>
      <dgm:spPr/>
      <dgm:t>
        <a:bodyPr/>
        <a:lstStyle/>
        <a:p>
          <a:r>
            <a:rPr lang="en-US" dirty="0" smtClean="0"/>
            <a:t>2</a:t>
          </a:r>
          <a:r>
            <a:rPr lang="en-US" baseline="30000" dirty="0" smtClean="0"/>
            <a:t>nd</a:t>
          </a:r>
          <a:r>
            <a:rPr lang="en-US" dirty="0" smtClean="0"/>
            <a:t> floor west double door opened</a:t>
          </a:r>
          <a:endParaRPr lang="en-US" dirty="0"/>
        </a:p>
      </dgm:t>
    </dgm:pt>
    <dgm:pt modelId="{F575B8C0-6DF4-C043-A6DC-31BE6522D661}" type="parTrans" cxnId="{50A1A73A-813A-DE48-8725-56F1F98141B8}">
      <dgm:prSet/>
      <dgm:spPr/>
      <dgm:t>
        <a:bodyPr/>
        <a:lstStyle/>
        <a:p>
          <a:endParaRPr lang="en-US"/>
        </a:p>
      </dgm:t>
    </dgm:pt>
    <dgm:pt modelId="{9A47FA18-709C-CE42-BEFB-6B2A17C786DF}" type="sibTrans" cxnId="{50A1A73A-813A-DE48-8725-56F1F98141B8}">
      <dgm:prSet/>
      <dgm:spPr/>
      <dgm:t>
        <a:bodyPr/>
        <a:lstStyle/>
        <a:p>
          <a:endParaRPr lang="en-US"/>
        </a:p>
      </dgm:t>
    </dgm:pt>
    <dgm:pt modelId="{BB5975B6-6208-7B45-8865-09594945CDB1}">
      <dgm:prSet phldrT="[Text]"/>
      <dgm:spPr/>
      <dgm:t>
        <a:bodyPr/>
        <a:lstStyle/>
        <a:p>
          <a:r>
            <a:rPr lang="en-US" dirty="0" smtClean="0"/>
            <a:t>Water off</a:t>
          </a:r>
          <a:endParaRPr lang="en-US" dirty="0"/>
        </a:p>
      </dgm:t>
    </dgm:pt>
    <dgm:pt modelId="{0907EC6C-B080-AB43-B96E-E205D55F7000}" type="parTrans" cxnId="{3039CD6E-7E4D-924C-BDD4-81B6C342EA67}">
      <dgm:prSet/>
      <dgm:spPr/>
      <dgm:t>
        <a:bodyPr/>
        <a:lstStyle/>
        <a:p>
          <a:endParaRPr lang="en-US"/>
        </a:p>
      </dgm:t>
    </dgm:pt>
    <dgm:pt modelId="{E48A601A-46A9-D641-B1D2-9BBBA01CA50A}" type="sibTrans" cxnId="{3039CD6E-7E4D-924C-BDD4-81B6C342EA67}">
      <dgm:prSet/>
      <dgm:spPr/>
      <dgm:t>
        <a:bodyPr/>
        <a:lstStyle/>
        <a:p>
          <a:endParaRPr lang="en-US"/>
        </a:p>
      </dgm:t>
    </dgm:pt>
    <dgm:pt modelId="{B6E3383C-D78C-C64C-B4CD-E8ACD9594D0E}">
      <dgm:prSet phldrT="[Text]"/>
      <dgm:spPr/>
      <dgm:t>
        <a:bodyPr/>
        <a:lstStyle/>
        <a:p>
          <a:r>
            <a:rPr lang="en-US" dirty="0" smtClean="0"/>
            <a:t>Water on, near target</a:t>
          </a:r>
          <a:endParaRPr lang="en-US" dirty="0"/>
        </a:p>
      </dgm:t>
    </dgm:pt>
    <dgm:pt modelId="{2F944601-BC41-7641-ADD5-2A1C3D14B9B4}" type="parTrans" cxnId="{2F56CB5D-557F-4947-98A7-B4857767CFB7}">
      <dgm:prSet/>
      <dgm:spPr/>
      <dgm:t>
        <a:bodyPr/>
        <a:lstStyle/>
        <a:p>
          <a:endParaRPr lang="en-US"/>
        </a:p>
      </dgm:t>
    </dgm:pt>
    <dgm:pt modelId="{DA0C7CBA-175E-C844-9BE4-DF8F6FD09668}" type="sibTrans" cxnId="{2F56CB5D-557F-4947-98A7-B4857767CFB7}">
      <dgm:prSet/>
      <dgm:spPr/>
      <dgm:t>
        <a:bodyPr/>
        <a:lstStyle/>
        <a:p>
          <a:endParaRPr lang="en-US"/>
        </a:p>
      </dgm:t>
    </dgm:pt>
    <dgm:pt modelId="{4E1FDE98-97DD-2449-B832-121A617795B1}">
      <dgm:prSet phldrT="[Text]"/>
      <dgm:spPr/>
      <dgm:t>
        <a:bodyPr/>
        <a:lstStyle/>
        <a:p>
          <a:r>
            <a:rPr lang="en-US" dirty="0" smtClean="0"/>
            <a:t>Water off</a:t>
          </a:r>
          <a:endParaRPr lang="en-US" dirty="0"/>
        </a:p>
      </dgm:t>
    </dgm:pt>
    <dgm:pt modelId="{1392AD2F-426E-0D4A-B5A9-BB370B2762CD}" type="parTrans" cxnId="{0FB8569C-ED02-FB49-AC4C-99E55EDECD24}">
      <dgm:prSet/>
      <dgm:spPr/>
      <dgm:t>
        <a:bodyPr/>
        <a:lstStyle/>
        <a:p>
          <a:endParaRPr lang="en-US"/>
        </a:p>
      </dgm:t>
    </dgm:pt>
    <dgm:pt modelId="{0070FABD-1783-BA4B-84EB-95341D3D3E83}" type="sibTrans" cxnId="{0FB8569C-ED02-FB49-AC4C-99E55EDECD24}">
      <dgm:prSet/>
      <dgm:spPr/>
      <dgm:t>
        <a:bodyPr/>
        <a:lstStyle/>
        <a:p>
          <a:endParaRPr lang="en-US"/>
        </a:p>
      </dgm:t>
    </dgm:pt>
    <dgm:pt modelId="{D5410E4A-D69E-BA41-8289-2CB47A65BB35}" type="pres">
      <dgm:prSet presAssocID="{FA3252CA-DEC8-E94B-AA84-5577EECA095B}" presName="linearFlow" presStyleCnt="0">
        <dgm:presLayoutVars>
          <dgm:resizeHandles val="exact"/>
        </dgm:presLayoutVars>
      </dgm:prSet>
      <dgm:spPr/>
    </dgm:pt>
    <dgm:pt modelId="{76B00B2C-2F6B-CB40-B41D-3284D228E42B}" type="pres">
      <dgm:prSet presAssocID="{7330E2B1-8EA9-ED48-8BB2-284E12909FEC}" presName="node" presStyleLbl="node1" presStyleIdx="0" presStyleCnt="5">
        <dgm:presLayoutVars>
          <dgm:bulletEnabled val="1"/>
        </dgm:presLayoutVars>
      </dgm:prSet>
      <dgm:spPr/>
    </dgm:pt>
    <dgm:pt modelId="{62336C37-8515-3347-A377-1FF93B5A8B92}" type="pres">
      <dgm:prSet presAssocID="{01DEDF24-3948-4F43-8698-BE422DACE0AC}" presName="sibTrans" presStyleLbl="sibTrans2D1" presStyleIdx="0" presStyleCnt="4"/>
      <dgm:spPr/>
    </dgm:pt>
    <dgm:pt modelId="{4865379A-4653-5342-A047-63A5BE9DCE1D}" type="pres">
      <dgm:prSet presAssocID="{01DEDF24-3948-4F43-8698-BE422DACE0AC}" presName="connectorText" presStyleLbl="sibTrans2D1" presStyleIdx="0" presStyleCnt="4"/>
      <dgm:spPr/>
    </dgm:pt>
    <dgm:pt modelId="{9780090F-61A8-894A-AD97-0B52996C4599}" type="pres">
      <dgm:prSet presAssocID="{C478320D-B663-2146-B0C0-051AC4E89642}" presName="node" presStyleLbl="node1" presStyleIdx="1" presStyleCnt="5">
        <dgm:presLayoutVars>
          <dgm:bulletEnabled val="1"/>
        </dgm:presLayoutVars>
      </dgm:prSet>
      <dgm:spPr/>
    </dgm:pt>
    <dgm:pt modelId="{39127B4D-9F9A-324F-8350-1C4DBED05C71}" type="pres">
      <dgm:prSet presAssocID="{9A47FA18-709C-CE42-BEFB-6B2A17C786DF}" presName="sibTrans" presStyleLbl="sibTrans2D1" presStyleIdx="1" presStyleCnt="4"/>
      <dgm:spPr/>
    </dgm:pt>
    <dgm:pt modelId="{9A578099-4DC0-C549-B827-7B1DBFFB4C55}" type="pres">
      <dgm:prSet presAssocID="{9A47FA18-709C-CE42-BEFB-6B2A17C786DF}" presName="connectorText" presStyleLbl="sibTrans2D1" presStyleIdx="1" presStyleCnt="4"/>
      <dgm:spPr/>
    </dgm:pt>
    <dgm:pt modelId="{BE901F8A-99B6-494A-B480-AE4E85F8BCF7}" type="pres">
      <dgm:prSet presAssocID="{BB5975B6-6208-7B45-8865-09594945CDB1}" presName="node" presStyleLbl="node1" presStyleIdx="2" presStyleCnt="5">
        <dgm:presLayoutVars>
          <dgm:bulletEnabled val="1"/>
        </dgm:presLayoutVars>
      </dgm:prSet>
      <dgm:spPr/>
    </dgm:pt>
    <dgm:pt modelId="{8204F697-F562-894A-ACAA-D6B231FC26AC}" type="pres">
      <dgm:prSet presAssocID="{E48A601A-46A9-D641-B1D2-9BBBA01CA50A}" presName="sibTrans" presStyleLbl="sibTrans2D1" presStyleIdx="2" presStyleCnt="4"/>
      <dgm:spPr/>
    </dgm:pt>
    <dgm:pt modelId="{CD3322F3-0D97-ED43-B25F-451A7EABB053}" type="pres">
      <dgm:prSet presAssocID="{E48A601A-46A9-D641-B1D2-9BBBA01CA50A}" presName="connectorText" presStyleLbl="sibTrans2D1" presStyleIdx="2" presStyleCnt="4"/>
      <dgm:spPr/>
    </dgm:pt>
    <dgm:pt modelId="{823B9360-BDC0-9545-BCF4-43C4C7944CD8}" type="pres">
      <dgm:prSet presAssocID="{B6E3383C-D78C-C64C-B4CD-E8ACD9594D0E}" presName="node" presStyleLbl="node1" presStyleIdx="3" presStyleCnt="5">
        <dgm:presLayoutVars>
          <dgm:bulletEnabled val="1"/>
        </dgm:presLayoutVars>
      </dgm:prSet>
      <dgm:spPr/>
    </dgm:pt>
    <dgm:pt modelId="{1103B1D8-C534-8441-9B5B-C1E5D374F1FD}" type="pres">
      <dgm:prSet presAssocID="{DA0C7CBA-175E-C844-9BE4-DF8F6FD09668}" presName="sibTrans" presStyleLbl="sibTrans2D1" presStyleIdx="3" presStyleCnt="4"/>
      <dgm:spPr/>
    </dgm:pt>
    <dgm:pt modelId="{9CC5B9F5-76D3-D64F-AB96-5EC318F46E26}" type="pres">
      <dgm:prSet presAssocID="{DA0C7CBA-175E-C844-9BE4-DF8F6FD09668}" presName="connectorText" presStyleLbl="sibTrans2D1" presStyleIdx="3" presStyleCnt="4"/>
      <dgm:spPr/>
    </dgm:pt>
    <dgm:pt modelId="{F8639F73-BF24-464F-AA10-35A058C90493}" type="pres">
      <dgm:prSet presAssocID="{4E1FDE98-97DD-2449-B832-121A617795B1}" presName="node" presStyleLbl="node1" presStyleIdx="4" presStyleCnt="5">
        <dgm:presLayoutVars>
          <dgm:bulletEnabled val="1"/>
        </dgm:presLayoutVars>
      </dgm:prSet>
      <dgm:spPr/>
    </dgm:pt>
  </dgm:ptLst>
  <dgm:cxnLst>
    <dgm:cxn modelId="{F7FE2730-B686-4A47-B245-7C3614497257}" type="presOf" srcId="{9A47FA18-709C-CE42-BEFB-6B2A17C786DF}" destId="{9A578099-4DC0-C549-B827-7B1DBFFB4C55}" srcOrd="1" destOrd="0" presId="urn:microsoft.com/office/officeart/2005/8/layout/process2"/>
    <dgm:cxn modelId="{F272174A-F4F6-5E4D-A5BF-9E7A1C96EB77}" type="presOf" srcId="{4E1FDE98-97DD-2449-B832-121A617795B1}" destId="{F8639F73-BF24-464F-AA10-35A058C90493}" srcOrd="0" destOrd="0" presId="urn:microsoft.com/office/officeart/2005/8/layout/process2"/>
    <dgm:cxn modelId="{C3A26DDE-C77A-284A-9C63-B9666E0DD5EB}" type="presOf" srcId="{B6E3383C-D78C-C64C-B4CD-E8ACD9594D0E}" destId="{823B9360-BDC0-9545-BCF4-43C4C7944CD8}" srcOrd="0" destOrd="0" presId="urn:microsoft.com/office/officeart/2005/8/layout/process2"/>
    <dgm:cxn modelId="{3039CD6E-7E4D-924C-BDD4-81B6C342EA67}" srcId="{FA3252CA-DEC8-E94B-AA84-5577EECA095B}" destId="{BB5975B6-6208-7B45-8865-09594945CDB1}" srcOrd="2" destOrd="0" parTransId="{0907EC6C-B080-AB43-B96E-E205D55F7000}" sibTransId="{E48A601A-46A9-D641-B1D2-9BBBA01CA50A}"/>
    <dgm:cxn modelId="{2F5DF5D9-0F7B-BB4E-A608-7CC95D020740}" type="presOf" srcId="{7330E2B1-8EA9-ED48-8BB2-284E12909FEC}" destId="{76B00B2C-2F6B-CB40-B41D-3284D228E42B}" srcOrd="0" destOrd="0" presId="urn:microsoft.com/office/officeart/2005/8/layout/process2"/>
    <dgm:cxn modelId="{43794FE0-136F-4140-A957-9C4FB8A5CB25}" type="presOf" srcId="{DA0C7CBA-175E-C844-9BE4-DF8F6FD09668}" destId="{9CC5B9F5-76D3-D64F-AB96-5EC318F46E26}" srcOrd="1" destOrd="0" presId="urn:microsoft.com/office/officeart/2005/8/layout/process2"/>
    <dgm:cxn modelId="{0FB8569C-ED02-FB49-AC4C-99E55EDECD24}" srcId="{FA3252CA-DEC8-E94B-AA84-5577EECA095B}" destId="{4E1FDE98-97DD-2449-B832-121A617795B1}" srcOrd="4" destOrd="0" parTransId="{1392AD2F-426E-0D4A-B5A9-BB370B2762CD}" sibTransId="{0070FABD-1783-BA4B-84EB-95341D3D3E83}"/>
    <dgm:cxn modelId="{2F56CB5D-557F-4947-98A7-B4857767CFB7}" srcId="{FA3252CA-DEC8-E94B-AA84-5577EECA095B}" destId="{B6E3383C-D78C-C64C-B4CD-E8ACD9594D0E}" srcOrd="3" destOrd="0" parTransId="{2F944601-BC41-7641-ADD5-2A1C3D14B9B4}" sibTransId="{DA0C7CBA-175E-C844-9BE4-DF8F6FD09668}"/>
    <dgm:cxn modelId="{17FED769-8B95-1748-BD33-8F21498B8CA8}" type="presOf" srcId="{E48A601A-46A9-D641-B1D2-9BBBA01CA50A}" destId="{8204F697-F562-894A-ACAA-D6B231FC26AC}" srcOrd="0" destOrd="0" presId="urn:microsoft.com/office/officeart/2005/8/layout/process2"/>
    <dgm:cxn modelId="{0D53FE80-F52F-5040-B3E5-1D35C3982207}" type="presOf" srcId="{01DEDF24-3948-4F43-8698-BE422DACE0AC}" destId="{4865379A-4653-5342-A047-63A5BE9DCE1D}" srcOrd="1" destOrd="0" presId="urn:microsoft.com/office/officeart/2005/8/layout/process2"/>
    <dgm:cxn modelId="{50A1A73A-813A-DE48-8725-56F1F98141B8}" srcId="{FA3252CA-DEC8-E94B-AA84-5577EECA095B}" destId="{C478320D-B663-2146-B0C0-051AC4E89642}" srcOrd="1" destOrd="0" parTransId="{F575B8C0-6DF4-C043-A6DC-31BE6522D661}" sibTransId="{9A47FA18-709C-CE42-BEFB-6B2A17C786DF}"/>
    <dgm:cxn modelId="{4FF77DCA-272A-564D-90FB-073410DB0271}" type="presOf" srcId="{DA0C7CBA-175E-C844-9BE4-DF8F6FD09668}" destId="{1103B1D8-C534-8441-9B5B-C1E5D374F1FD}" srcOrd="0" destOrd="0" presId="urn:microsoft.com/office/officeart/2005/8/layout/process2"/>
    <dgm:cxn modelId="{D3D633F1-4421-7D49-A043-653CBBF77D94}" type="presOf" srcId="{9A47FA18-709C-CE42-BEFB-6B2A17C786DF}" destId="{39127B4D-9F9A-324F-8350-1C4DBED05C71}" srcOrd="0" destOrd="0" presId="urn:microsoft.com/office/officeart/2005/8/layout/process2"/>
    <dgm:cxn modelId="{7E8BA3D6-3EC0-B244-A61B-9CF57A06FC36}" type="presOf" srcId="{E48A601A-46A9-D641-B1D2-9BBBA01CA50A}" destId="{CD3322F3-0D97-ED43-B25F-451A7EABB053}" srcOrd="1" destOrd="0" presId="urn:microsoft.com/office/officeart/2005/8/layout/process2"/>
    <dgm:cxn modelId="{0BA7C04C-6520-2042-96D8-F85966A6CBA0}" srcId="{FA3252CA-DEC8-E94B-AA84-5577EECA095B}" destId="{7330E2B1-8EA9-ED48-8BB2-284E12909FEC}" srcOrd="0" destOrd="0" parTransId="{A06A5FFA-0E22-484D-A31D-9457726CC126}" sibTransId="{01DEDF24-3948-4F43-8698-BE422DACE0AC}"/>
    <dgm:cxn modelId="{292B1F7F-AE54-5E43-BE7E-EF55B5A546A6}" type="presOf" srcId="{01DEDF24-3948-4F43-8698-BE422DACE0AC}" destId="{62336C37-8515-3347-A377-1FF93B5A8B92}" srcOrd="0" destOrd="0" presId="urn:microsoft.com/office/officeart/2005/8/layout/process2"/>
    <dgm:cxn modelId="{208CA570-F55B-7844-A649-47B6AEF38302}" type="presOf" srcId="{FA3252CA-DEC8-E94B-AA84-5577EECA095B}" destId="{D5410E4A-D69E-BA41-8289-2CB47A65BB35}" srcOrd="0" destOrd="0" presId="urn:microsoft.com/office/officeart/2005/8/layout/process2"/>
    <dgm:cxn modelId="{53BF631B-40E6-CE4C-8C3F-047E717FD7F2}" type="presOf" srcId="{BB5975B6-6208-7B45-8865-09594945CDB1}" destId="{BE901F8A-99B6-494A-B480-AE4E85F8BCF7}" srcOrd="0" destOrd="0" presId="urn:microsoft.com/office/officeart/2005/8/layout/process2"/>
    <dgm:cxn modelId="{4DC55582-868D-1545-8984-C0A0105D52D4}" type="presOf" srcId="{C478320D-B663-2146-B0C0-051AC4E89642}" destId="{9780090F-61A8-894A-AD97-0B52996C4599}" srcOrd="0" destOrd="0" presId="urn:microsoft.com/office/officeart/2005/8/layout/process2"/>
    <dgm:cxn modelId="{9F56B2ED-8C7F-A642-A065-A96C395E8584}" type="presParOf" srcId="{D5410E4A-D69E-BA41-8289-2CB47A65BB35}" destId="{76B00B2C-2F6B-CB40-B41D-3284D228E42B}" srcOrd="0" destOrd="0" presId="urn:microsoft.com/office/officeart/2005/8/layout/process2"/>
    <dgm:cxn modelId="{170F6DA2-EE7A-E74D-9734-DA2B1204E391}" type="presParOf" srcId="{D5410E4A-D69E-BA41-8289-2CB47A65BB35}" destId="{62336C37-8515-3347-A377-1FF93B5A8B92}" srcOrd="1" destOrd="0" presId="urn:microsoft.com/office/officeart/2005/8/layout/process2"/>
    <dgm:cxn modelId="{774C9BB2-35A0-C742-A054-F1ED04F67B5C}" type="presParOf" srcId="{62336C37-8515-3347-A377-1FF93B5A8B92}" destId="{4865379A-4653-5342-A047-63A5BE9DCE1D}" srcOrd="0" destOrd="0" presId="urn:microsoft.com/office/officeart/2005/8/layout/process2"/>
    <dgm:cxn modelId="{31710667-B665-0A42-BCD5-BDEB09455CC5}" type="presParOf" srcId="{D5410E4A-D69E-BA41-8289-2CB47A65BB35}" destId="{9780090F-61A8-894A-AD97-0B52996C4599}" srcOrd="2" destOrd="0" presId="urn:microsoft.com/office/officeart/2005/8/layout/process2"/>
    <dgm:cxn modelId="{7633199D-2DC6-5A4E-B00A-C67B20BCA8CA}" type="presParOf" srcId="{D5410E4A-D69E-BA41-8289-2CB47A65BB35}" destId="{39127B4D-9F9A-324F-8350-1C4DBED05C71}" srcOrd="3" destOrd="0" presId="urn:microsoft.com/office/officeart/2005/8/layout/process2"/>
    <dgm:cxn modelId="{2BEB1210-28D1-DE42-A689-F7004AABBC3B}" type="presParOf" srcId="{39127B4D-9F9A-324F-8350-1C4DBED05C71}" destId="{9A578099-4DC0-C549-B827-7B1DBFFB4C55}" srcOrd="0" destOrd="0" presId="urn:microsoft.com/office/officeart/2005/8/layout/process2"/>
    <dgm:cxn modelId="{635FDA8A-2C45-D142-9294-44D377329AFD}" type="presParOf" srcId="{D5410E4A-D69E-BA41-8289-2CB47A65BB35}" destId="{BE901F8A-99B6-494A-B480-AE4E85F8BCF7}" srcOrd="4" destOrd="0" presId="urn:microsoft.com/office/officeart/2005/8/layout/process2"/>
    <dgm:cxn modelId="{3381A231-5817-4F42-81E3-3F24B60EF1F5}" type="presParOf" srcId="{D5410E4A-D69E-BA41-8289-2CB47A65BB35}" destId="{8204F697-F562-894A-ACAA-D6B231FC26AC}" srcOrd="5" destOrd="0" presId="urn:microsoft.com/office/officeart/2005/8/layout/process2"/>
    <dgm:cxn modelId="{1D4C0764-0325-584F-8C66-3B11CB7708CC}" type="presParOf" srcId="{8204F697-F562-894A-ACAA-D6B231FC26AC}" destId="{CD3322F3-0D97-ED43-B25F-451A7EABB053}" srcOrd="0" destOrd="0" presId="urn:microsoft.com/office/officeart/2005/8/layout/process2"/>
    <dgm:cxn modelId="{48CA55CB-1DAF-3542-B0AE-CAF0413A2C6C}" type="presParOf" srcId="{D5410E4A-D69E-BA41-8289-2CB47A65BB35}" destId="{823B9360-BDC0-9545-BCF4-43C4C7944CD8}" srcOrd="6" destOrd="0" presId="urn:microsoft.com/office/officeart/2005/8/layout/process2"/>
    <dgm:cxn modelId="{3C7D5F3F-9A10-584D-9CBE-6E50A45E674C}" type="presParOf" srcId="{D5410E4A-D69E-BA41-8289-2CB47A65BB35}" destId="{1103B1D8-C534-8441-9B5B-C1E5D374F1FD}" srcOrd="7" destOrd="0" presId="urn:microsoft.com/office/officeart/2005/8/layout/process2"/>
    <dgm:cxn modelId="{0DE846F7-D35C-9A4C-BF5B-05B6662CEBA0}" type="presParOf" srcId="{1103B1D8-C534-8441-9B5B-C1E5D374F1FD}" destId="{9CC5B9F5-76D3-D64F-AB96-5EC318F46E26}" srcOrd="0" destOrd="0" presId="urn:microsoft.com/office/officeart/2005/8/layout/process2"/>
    <dgm:cxn modelId="{2D78B288-F4D0-B649-B549-D70EA820595C}" type="presParOf" srcId="{D5410E4A-D69E-BA41-8289-2CB47A65BB35}" destId="{F8639F73-BF24-464F-AA10-35A058C9049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00B2C-2F6B-CB40-B41D-3284D228E42B}">
      <dsp:nvSpPr>
        <dsp:cNvPr id="0" name=""/>
        <dsp:cNvSpPr/>
      </dsp:nvSpPr>
      <dsp:spPr>
        <a:xfrm>
          <a:off x="1633072" y="837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on, near target</a:t>
          </a:r>
          <a:endParaRPr lang="en-US" sz="1800" kern="1200" dirty="0"/>
        </a:p>
      </dsp:txBody>
      <dsp:txXfrm>
        <a:off x="1661760" y="29525"/>
        <a:ext cx="1705679" cy="922099"/>
      </dsp:txXfrm>
    </dsp:sp>
    <dsp:sp modelId="{62336C37-8515-3347-A377-1FF93B5A8B92}">
      <dsp:nvSpPr>
        <dsp:cNvPr id="0" name=""/>
        <dsp:cNvSpPr/>
      </dsp:nvSpPr>
      <dsp:spPr>
        <a:xfrm rot="5400000">
          <a:off x="2330948" y="1004799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1041529"/>
        <a:ext cx="264457" cy="257112"/>
      </dsp:txXfrm>
    </dsp:sp>
    <dsp:sp modelId="{9780090F-61A8-894A-AD97-0B52996C4599}">
      <dsp:nvSpPr>
        <dsp:cNvPr id="0" name=""/>
        <dsp:cNvSpPr/>
      </dsp:nvSpPr>
      <dsp:spPr>
        <a:xfrm>
          <a:off x="1633072" y="1470049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</a:t>
          </a:r>
          <a:r>
            <a:rPr lang="en-US" sz="1800" kern="1200" baseline="30000" dirty="0" smtClean="0"/>
            <a:t>nd</a:t>
          </a:r>
          <a:r>
            <a:rPr lang="en-US" sz="1800" kern="1200" dirty="0" smtClean="0"/>
            <a:t> floor west double door opened</a:t>
          </a:r>
          <a:endParaRPr lang="en-US" sz="1800" kern="1200" dirty="0"/>
        </a:p>
      </dsp:txBody>
      <dsp:txXfrm>
        <a:off x="1661760" y="1498737"/>
        <a:ext cx="1705679" cy="922099"/>
      </dsp:txXfrm>
    </dsp:sp>
    <dsp:sp modelId="{39127B4D-9F9A-324F-8350-1C4DBED05C71}">
      <dsp:nvSpPr>
        <dsp:cNvPr id="0" name=""/>
        <dsp:cNvSpPr/>
      </dsp:nvSpPr>
      <dsp:spPr>
        <a:xfrm rot="5400000">
          <a:off x="2330948" y="2474011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2510741"/>
        <a:ext cx="264457" cy="257112"/>
      </dsp:txXfrm>
    </dsp:sp>
    <dsp:sp modelId="{BE901F8A-99B6-494A-B480-AE4E85F8BCF7}">
      <dsp:nvSpPr>
        <dsp:cNvPr id="0" name=""/>
        <dsp:cNvSpPr/>
      </dsp:nvSpPr>
      <dsp:spPr>
        <a:xfrm>
          <a:off x="1633072" y="2939262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off</a:t>
          </a:r>
          <a:endParaRPr lang="en-US" sz="1800" kern="1200" dirty="0"/>
        </a:p>
      </dsp:txBody>
      <dsp:txXfrm>
        <a:off x="1661760" y="2967950"/>
        <a:ext cx="1705679" cy="922099"/>
      </dsp:txXfrm>
    </dsp:sp>
    <dsp:sp modelId="{8204F697-F562-894A-ACAA-D6B231FC26AC}">
      <dsp:nvSpPr>
        <dsp:cNvPr id="0" name=""/>
        <dsp:cNvSpPr/>
      </dsp:nvSpPr>
      <dsp:spPr>
        <a:xfrm rot="5400000">
          <a:off x="2330948" y="3943224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3979954"/>
        <a:ext cx="264457" cy="257112"/>
      </dsp:txXfrm>
    </dsp:sp>
    <dsp:sp modelId="{823B9360-BDC0-9545-BCF4-43C4C7944CD8}">
      <dsp:nvSpPr>
        <dsp:cNvPr id="0" name=""/>
        <dsp:cNvSpPr/>
      </dsp:nvSpPr>
      <dsp:spPr>
        <a:xfrm>
          <a:off x="1633072" y="4408475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on, near target</a:t>
          </a:r>
          <a:endParaRPr lang="en-US" sz="1800" kern="1200" dirty="0"/>
        </a:p>
      </dsp:txBody>
      <dsp:txXfrm>
        <a:off x="1661760" y="4437163"/>
        <a:ext cx="1705679" cy="922099"/>
      </dsp:txXfrm>
    </dsp:sp>
    <dsp:sp modelId="{1103B1D8-C534-8441-9B5B-C1E5D374F1FD}">
      <dsp:nvSpPr>
        <dsp:cNvPr id="0" name=""/>
        <dsp:cNvSpPr/>
      </dsp:nvSpPr>
      <dsp:spPr>
        <a:xfrm rot="5400000">
          <a:off x="2330948" y="5412437"/>
          <a:ext cx="367303" cy="44076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2382372" y="5449167"/>
        <a:ext cx="264457" cy="257112"/>
      </dsp:txXfrm>
    </dsp:sp>
    <dsp:sp modelId="{F8639F73-BF24-464F-AA10-35A058C90493}">
      <dsp:nvSpPr>
        <dsp:cNvPr id="0" name=""/>
        <dsp:cNvSpPr/>
      </dsp:nvSpPr>
      <dsp:spPr>
        <a:xfrm>
          <a:off x="1633072" y="5877687"/>
          <a:ext cx="1763055" cy="9794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Water off</a:t>
          </a:r>
          <a:endParaRPr lang="en-US" sz="1800" kern="1200" dirty="0"/>
        </a:p>
      </dsp:txBody>
      <dsp:txXfrm>
        <a:off x="1661760" y="5906375"/>
        <a:ext cx="1705679" cy="92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5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2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4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1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7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8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D5B0F-0704-4C99-A2AD-39EF53619253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DDE9A-5E8F-462B-B644-F979F94A9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r="5151"/>
          <a:stretch/>
        </p:blipFill>
        <p:spPr bwMode="auto">
          <a:xfrm>
            <a:off x="0" y="0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1" r="5563"/>
          <a:stretch/>
        </p:blipFill>
        <p:spPr bwMode="auto">
          <a:xfrm>
            <a:off x="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t="162" r="6033" b="1227"/>
          <a:stretch/>
        </p:blipFill>
        <p:spPr bwMode="auto">
          <a:xfrm>
            <a:off x="4654814" y="-2"/>
            <a:ext cx="4480560" cy="326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5" t="727" r="6500" b="1"/>
          <a:stretch/>
        </p:blipFill>
        <p:spPr bwMode="auto">
          <a:xfrm>
            <a:off x="4663440" y="3592700"/>
            <a:ext cx="4480560" cy="32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4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4" t="6663" r="13208" b="-1"/>
          <a:stretch/>
        </p:blipFill>
        <p:spPr bwMode="auto">
          <a:xfrm>
            <a:off x="0" y="0"/>
            <a:ext cx="4480560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6" t="6601" r="13000"/>
          <a:stretch/>
        </p:blipFill>
        <p:spPr bwMode="auto">
          <a:xfrm>
            <a:off x="-5316" y="3557270"/>
            <a:ext cx="4480560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6725" r="13669"/>
          <a:stretch/>
        </p:blipFill>
        <p:spPr bwMode="auto">
          <a:xfrm>
            <a:off x="4675517" y="-1"/>
            <a:ext cx="4468483" cy="330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6725" r="13905"/>
          <a:stretch/>
        </p:blipFill>
        <p:spPr bwMode="auto">
          <a:xfrm>
            <a:off x="4700326" y="3557270"/>
            <a:ext cx="4468483" cy="330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jmw3\NIST_Fire\Projects\DelCo_2014\Report\Hose_Stream_Report\Pictures\SS_Near_Test_17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r="20060"/>
          <a:stretch/>
        </p:blipFill>
        <p:spPr bwMode="auto">
          <a:xfrm>
            <a:off x="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mw3\NIST_Fire\Projects\DelCo_2014\Report\Hose_Stream_Report\Pictures\SS_Far_Test_17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r="3856"/>
          <a:stretch/>
        </p:blipFill>
        <p:spPr bwMode="auto">
          <a:xfrm>
            <a:off x="466344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2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mw3\NIST_Fire\Projects\DelCo_2014\Report\Hose_Stream_Report\Pictures\NF_Far_Test_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5043"/>
          <a:stretch/>
        </p:blipFill>
        <p:spPr bwMode="auto">
          <a:xfrm>
            <a:off x="4660710" y="0"/>
            <a:ext cx="44832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mw3\NIST_Fire\Projects\DelCo_2014\Report\Hose_Stream_Report\Pictures\NF_Near_Test_16.JP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0" r="27399"/>
          <a:stretch/>
        </p:blipFill>
        <p:spPr bwMode="auto">
          <a:xfrm>
            <a:off x="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mw3\NIST_Fire\Projects\DelCo_2014\Report\Hose_Stream_Report\Pictures\WF_Far_Test_16.jp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r="33635"/>
          <a:stretch/>
        </p:blipFill>
        <p:spPr bwMode="auto">
          <a:xfrm>
            <a:off x="4663440" y="0"/>
            <a:ext cx="4480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mw3\NIST_Fire\Projects\DelCo_2014\Report\Hose_Stream_Report\Pictures\WF_Near_Test_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3" r="31965"/>
          <a:stretch/>
        </p:blipFill>
        <p:spPr bwMode="auto">
          <a:xfrm>
            <a:off x="0" y="0"/>
            <a:ext cx="44771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93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94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t="16421" r="10774" b="27169"/>
          <a:stretch/>
        </p:blipFill>
        <p:spPr>
          <a:xfrm rot="16200000">
            <a:off x="-1500909" y="1500905"/>
            <a:ext cx="6858001" cy="3856182"/>
          </a:xfrm>
          <a:prstGeom prst="rect">
            <a:avLst/>
          </a:prstGeom>
        </p:spPr>
      </p:pic>
      <p:pic>
        <p:nvPicPr>
          <p:cNvPr id="5" name="Picture 4" descr="SB_7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67142183"/>
              </p:ext>
            </p:extLst>
          </p:nvPr>
        </p:nvGraphicFramePr>
        <p:xfrm>
          <a:off x="2362200" y="0"/>
          <a:ext cx="5029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/>
          <p:cNvGrpSpPr/>
          <p:nvPr/>
        </p:nvGrpSpPr>
        <p:grpSpPr>
          <a:xfrm rot="16200000">
            <a:off x="2819400" y="5105400"/>
            <a:ext cx="1676400" cy="609600"/>
            <a:chOff x="5402460" y="1860371"/>
            <a:chExt cx="293429" cy="392293"/>
          </a:xfrm>
        </p:grpSpPr>
        <p:sp>
          <p:nvSpPr>
            <p:cNvPr id="9" name="Right Arrow 8"/>
            <p:cNvSpPr/>
            <p:nvPr/>
          </p:nvSpPr>
          <p:spPr>
            <a:xfrm>
              <a:off x="5402460" y="1860371"/>
              <a:ext cx="293429" cy="392293"/>
            </a:xfrm>
            <a:prstGeom prst="uturn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ight Arrow 4"/>
            <p:cNvSpPr/>
            <p:nvPr/>
          </p:nvSpPr>
          <p:spPr>
            <a:xfrm>
              <a:off x="5402460" y="1929022"/>
              <a:ext cx="205400" cy="205955"/>
            </a:xfrm>
            <a:prstGeom prst="uturnArrow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48000" y="5029200"/>
            <a:ext cx="805327" cy="685800"/>
            <a:chOff x="1633072" y="4408475"/>
            <a:chExt cx="1763055" cy="979475"/>
          </a:xfrm>
        </p:grpSpPr>
        <p:sp>
          <p:nvSpPr>
            <p:cNvPr id="13" name="Rounded Rectangle 12"/>
            <p:cNvSpPr/>
            <p:nvPr/>
          </p:nvSpPr>
          <p:spPr>
            <a:xfrm>
              <a:off x="1633072" y="4408475"/>
              <a:ext cx="1763055" cy="97947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1693576" y="4517304"/>
              <a:ext cx="1634013" cy="6689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Repeat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(x1)</a:t>
              </a:r>
              <a:endParaRPr lang="en-US" sz="1600" kern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 rot="16200000">
            <a:off x="0" y="2743200"/>
            <a:ext cx="6553200" cy="1371600"/>
            <a:chOff x="5402460" y="1860371"/>
            <a:chExt cx="293429" cy="392293"/>
          </a:xfrm>
        </p:grpSpPr>
        <p:sp>
          <p:nvSpPr>
            <p:cNvPr id="16" name="Right Arrow 8"/>
            <p:cNvSpPr/>
            <p:nvPr/>
          </p:nvSpPr>
          <p:spPr>
            <a:xfrm>
              <a:off x="5402460" y="1860371"/>
              <a:ext cx="293429" cy="392293"/>
            </a:xfrm>
            <a:prstGeom prst="uturn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/>
            <p:nvPr/>
          </p:nvSpPr>
          <p:spPr>
            <a:xfrm>
              <a:off x="5402460" y="1929022"/>
              <a:ext cx="205400" cy="205955"/>
            </a:xfrm>
            <a:prstGeom prst="uturnArrow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33600" y="2971800"/>
            <a:ext cx="1229655" cy="979475"/>
            <a:chOff x="1813181" y="4408475"/>
            <a:chExt cx="1382055" cy="979475"/>
          </a:xfrm>
        </p:grpSpPr>
        <p:sp>
          <p:nvSpPr>
            <p:cNvPr id="19" name="Rounded Rectangle 18"/>
            <p:cNvSpPr/>
            <p:nvPr/>
          </p:nvSpPr>
          <p:spPr>
            <a:xfrm>
              <a:off x="1813181" y="4408475"/>
              <a:ext cx="1382055" cy="97947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1813181" y="4437163"/>
              <a:ext cx="1371600" cy="9220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Repeat for far target</a:t>
              </a:r>
              <a:endParaRPr lang="en-US" sz="1800" kern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90600" y="-914400"/>
            <a:ext cx="4191000" cy="1371600"/>
            <a:chOff x="5402460" y="1860371"/>
            <a:chExt cx="293429" cy="392293"/>
          </a:xfrm>
        </p:grpSpPr>
        <p:sp>
          <p:nvSpPr>
            <p:cNvPr id="23" name="Right Arrow 8"/>
            <p:cNvSpPr/>
            <p:nvPr/>
          </p:nvSpPr>
          <p:spPr>
            <a:xfrm>
              <a:off x="5402460" y="1860371"/>
              <a:ext cx="293429" cy="392293"/>
            </a:xfrm>
            <a:prstGeom prst="uturn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ight Arrow 4"/>
            <p:cNvSpPr/>
            <p:nvPr/>
          </p:nvSpPr>
          <p:spPr>
            <a:xfrm>
              <a:off x="5402460" y="1929022"/>
              <a:ext cx="205400" cy="205955"/>
            </a:xfrm>
            <a:prstGeom prst="uturnArrow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0137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7200" y="685800"/>
            <a:ext cx="3133700" cy="1625600"/>
            <a:chOff x="3042441" y="2413000"/>
            <a:chExt cx="1834359" cy="863600"/>
          </a:xfrm>
        </p:grpSpPr>
        <p:sp>
          <p:nvSpPr>
            <p:cNvPr id="5" name="Flowchart: Manual Operation 4"/>
            <p:cNvSpPr/>
            <p:nvPr/>
          </p:nvSpPr>
          <p:spPr>
            <a:xfrm rot="16200000">
              <a:off x="3195539" y="2502172"/>
              <a:ext cx="461365" cy="76756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755"/>
                <a:gd name="connsiteY0" fmla="*/ 73 h 10073"/>
                <a:gd name="connsiteX1" fmla="*/ 15755 w 15755"/>
                <a:gd name="connsiteY1" fmla="*/ 0 h 10073"/>
                <a:gd name="connsiteX2" fmla="*/ 8000 w 15755"/>
                <a:gd name="connsiteY2" fmla="*/ 10073 h 10073"/>
                <a:gd name="connsiteX3" fmla="*/ 2000 w 15755"/>
                <a:gd name="connsiteY3" fmla="*/ 10073 h 10073"/>
                <a:gd name="connsiteX4" fmla="*/ 0 w 15755"/>
                <a:gd name="connsiteY4" fmla="*/ 73 h 10073"/>
                <a:gd name="connsiteX0" fmla="*/ 0 w 19297"/>
                <a:gd name="connsiteY0" fmla="*/ 73 h 10073"/>
                <a:gd name="connsiteX1" fmla="*/ 19297 w 19297"/>
                <a:gd name="connsiteY1" fmla="*/ 0 h 10073"/>
                <a:gd name="connsiteX2" fmla="*/ 11542 w 19297"/>
                <a:gd name="connsiteY2" fmla="*/ 10073 h 10073"/>
                <a:gd name="connsiteX3" fmla="*/ 5542 w 19297"/>
                <a:gd name="connsiteY3" fmla="*/ 10073 h 10073"/>
                <a:gd name="connsiteX4" fmla="*/ 0 w 19297"/>
                <a:gd name="connsiteY4" fmla="*/ 73 h 10073"/>
                <a:gd name="connsiteX0" fmla="*/ 0 w 20182"/>
                <a:gd name="connsiteY0" fmla="*/ 73 h 10073"/>
                <a:gd name="connsiteX1" fmla="*/ 20182 w 20182"/>
                <a:gd name="connsiteY1" fmla="*/ 0 h 10073"/>
                <a:gd name="connsiteX2" fmla="*/ 12427 w 20182"/>
                <a:gd name="connsiteY2" fmla="*/ 10073 h 10073"/>
                <a:gd name="connsiteX3" fmla="*/ 6427 w 20182"/>
                <a:gd name="connsiteY3" fmla="*/ 10073 h 10073"/>
                <a:gd name="connsiteX4" fmla="*/ 0 w 20182"/>
                <a:gd name="connsiteY4" fmla="*/ 73 h 1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82" h="10073">
                  <a:moveTo>
                    <a:pt x="0" y="73"/>
                  </a:moveTo>
                  <a:lnTo>
                    <a:pt x="20182" y="0"/>
                  </a:lnTo>
                  <a:lnTo>
                    <a:pt x="12427" y="10073"/>
                  </a:lnTo>
                  <a:lnTo>
                    <a:pt x="6427" y="10073"/>
                  </a:lnTo>
                  <a:lnTo>
                    <a:pt x="0" y="7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3" descr="G:\NIST_Fire\DelCo_2014_Photos\HOSE_Misc_Pictures\Jay_Pretests\IMG_00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54" b="94907" l="0" r="89995">
                          <a14:foregroundMark x1="56739" y1="53974" x2="82022" y2="54591"/>
                          <a14:foregroundMark x1="58230" y1="66628" x2="69805" y2="58873"/>
                          <a14:foregroundMark x1="72788" y1="60494" x2="70885" y2="59298"/>
                          <a14:foregroundMark x1="73457" y1="61343" x2="73457" y2="61343"/>
                          <a14:foregroundMark x1="63272" y1="51119" x2="63272" y2="51119"/>
                          <a14:foregroundMark x1="64635" y1="50733" x2="64635" y2="50733"/>
                          <a14:foregroundMark x1="66795" y1="52160" x2="66795" y2="52160"/>
                          <a14:foregroundMark x1="68441" y1="52546" x2="68441" y2="52546"/>
                          <a14:foregroundMark x1="83668" y1="49074" x2="83668" y2="49074"/>
                          <a14:foregroundMark x1="84619" y1="49498" x2="84619" y2="49498"/>
                          <a14:foregroundMark x1="85159" y1="62539" x2="85159" y2="62539"/>
                          <a14:foregroundMark x1="85700" y1="59684" x2="85700" y2="59684"/>
                          <a14:foregroundMark x1="85417" y1="56019" x2="85417" y2="56019"/>
                          <a14:foregroundMark x1="85700" y1="54591" x2="85700" y2="54591"/>
                          <a14:foregroundMark x1="25489" y1="55401" x2="23843" y2="57446"/>
                          <a14:foregroundMark x1="27649" y1="56829" x2="30093" y2="58873"/>
                          <a14:foregroundMark x1="8488" y1="41358" x2="17464" y2="42361"/>
                          <a14:foregroundMark x1="10931" y1="40316" x2="13246" y2="38503"/>
                          <a14:foregroundMark x1="12166" y1="48881" x2="9568" y2="45640"/>
                          <a14:foregroundMark x1="22351" y1="63580" x2="9311" y2="78472"/>
                          <a14:foregroundMark x1="11214" y1="78472" x2="19367" y2="68673"/>
                          <a14:foregroundMark x1="30916" y1="34606" x2="31456" y2="19946"/>
                          <a14:foregroundMark x1="31739" y1="19522" x2="31739" y2="19522"/>
                          <a14:foregroundMark x1="62371" y1="69059" x2="64249" y2="67785"/>
                          <a14:foregroundMark x1="64352" y1="71181" x2="65586" y2="72608"/>
                          <a14:foregroundMark x1="66435" y1="72878" x2="68133" y2="72184"/>
                          <a14:foregroundMark x1="68981" y1="72762" x2="68981" y2="72762"/>
                          <a14:foregroundMark x1="70782" y1="62693" x2="69933" y2="69367"/>
                          <a14:foregroundMark x1="69933" y1="69792" x2="68596" y2="72184"/>
                          <a14:foregroundMark x1="34439" y1="59452" x2="25797" y2="62384"/>
                          <a14:foregroundMark x1="18390" y1="53511" x2="18390" y2="53511"/>
                          <a14:foregroundMark x1="55993" y1="67438" x2="55993" y2="67438"/>
                          <a14:foregroundMark x1="55247" y1="66860" x2="52418" y2="64005"/>
                          <a14:foregroundMark x1="85262" y1="51273" x2="85854" y2="58951"/>
                          <a14:foregroundMark x1="86317" y1="56327" x2="85854" y2="63194"/>
                          <a14:foregroundMark x1="85854" y1="51080" x2="85700" y2="54514"/>
                          <a14:foregroundMark x1="21065" y1="66860" x2="18673" y2="69676"/>
                          <a14:backgroundMark x1="14378" y1="77006" x2="16847" y2="74460"/>
                          <a14:backgroundMark x1="19496" y1="70910" x2="22428" y2="66667"/>
                          <a14:backgroundMark x1="25437" y1="60417" x2="27906" y2="60417"/>
                          <a14:backgroundMark x1="12114" y1="72454" x2="15818" y2="68094"/>
                          <a14:backgroundMark x1="78627" y1="64660" x2="78627" y2="64660"/>
                          <a14:backgroundMark x1="67464" y1="69483" x2="68236" y2="63966"/>
                          <a14:backgroundMark x1="51852" y1="66049" x2="34079" y2="62114"/>
                          <a14:backgroundMark x1="50051" y1="63349" x2="31739" y2="59684"/>
                          <a14:backgroundMark x1="21502" y1="60648" x2="1749" y2="57253"/>
                          <a14:backgroundMark x1="18981" y1="55517" x2="8025" y2="51620"/>
                          <a14:backgroundMark x1="32999" y1="35494" x2="32999" y2="32793"/>
                          <a14:backgroundMark x1="29090" y1="34684" x2="29090" y2="34684"/>
                          <a14:backgroundMark x1="29681" y1="32253" x2="29681" y2="32253"/>
                          <a14:backgroundMark x1="29681" y1="29205" x2="29681" y2="29205"/>
                          <a14:backgroundMark x1="66101" y1="70679" x2="67130" y2="63812"/>
                          <a14:backgroundMark x1="68030" y1="70100" x2="69367" y2="62191"/>
                          <a14:backgroundMark x1="64017" y1="71296" x2="58668" y2="68480"/>
                          <a14:backgroundMark x1="29372" y1="63194" x2="27752" y2="60185"/>
                          <a14:backgroundMark x1="27006" y1="63002" x2="25952" y2="61381"/>
                          <a14:backgroundMark x1="24923" y1="64236" x2="28035" y2="60185"/>
                          <a14:backgroundMark x1="9619" y1="83256" x2="13632" y2="76775"/>
                          <a14:backgroundMark x1="10802" y1="74151" x2="6944" y2="79205"/>
                          <a14:backgroundMark x1="30118" y1="24151" x2="30118" y2="24151"/>
                          <a14:backgroundMark x1="32356" y1="20718" x2="32047" y2="26582"/>
                          <a14:backgroundMark x1="28935" y1="63812" x2="26106" y2="60764"/>
                          <a14:backgroundMark x1="31919" y1="61381" x2="25514" y2="60764"/>
                          <a14:backgroundMark x1="25514" y1="60185" x2="33693" y2="6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81400" y="2413000"/>
              <a:ext cx="1295400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609598" y="2127394"/>
            <a:ext cx="3137692" cy="1459029"/>
            <a:chOff x="609598" y="2127394"/>
            <a:chExt cx="3137692" cy="1459029"/>
          </a:xfrm>
        </p:grpSpPr>
        <p:sp>
          <p:nvSpPr>
            <p:cNvPr id="8" name="Flowchart: Manual Operation 4"/>
            <p:cNvSpPr/>
            <p:nvPr/>
          </p:nvSpPr>
          <p:spPr>
            <a:xfrm rot="16200000">
              <a:off x="830999" y="2293200"/>
              <a:ext cx="868452" cy="131125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755"/>
                <a:gd name="connsiteY0" fmla="*/ 73 h 10073"/>
                <a:gd name="connsiteX1" fmla="*/ 15755 w 15755"/>
                <a:gd name="connsiteY1" fmla="*/ 0 h 10073"/>
                <a:gd name="connsiteX2" fmla="*/ 8000 w 15755"/>
                <a:gd name="connsiteY2" fmla="*/ 10073 h 10073"/>
                <a:gd name="connsiteX3" fmla="*/ 2000 w 15755"/>
                <a:gd name="connsiteY3" fmla="*/ 10073 h 10073"/>
                <a:gd name="connsiteX4" fmla="*/ 0 w 15755"/>
                <a:gd name="connsiteY4" fmla="*/ 73 h 10073"/>
                <a:gd name="connsiteX0" fmla="*/ 0 w 19297"/>
                <a:gd name="connsiteY0" fmla="*/ 73 h 10073"/>
                <a:gd name="connsiteX1" fmla="*/ 19297 w 19297"/>
                <a:gd name="connsiteY1" fmla="*/ 0 h 10073"/>
                <a:gd name="connsiteX2" fmla="*/ 11542 w 19297"/>
                <a:gd name="connsiteY2" fmla="*/ 10073 h 10073"/>
                <a:gd name="connsiteX3" fmla="*/ 5542 w 19297"/>
                <a:gd name="connsiteY3" fmla="*/ 10073 h 10073"/>
                <a:gd name="connsiteX4" fmla="*/ 0 w 19297"/>
                <a:gd name="connsiteY4" fmla="*/ 73 h 10073"/>
                <a:gd name="connsiteX0" fmla="*/ 0 w 20182"/>
                <a:gd name="connsiteY0" fmla="*/ 73 h 10073"/>
                <a:gd name="connsiteX1" fmla="*/ 20182 w 20182"/>
                <a:gd name="connsiteY1" fmla="*/ 0 h 10073"/>
                <a:gd name="connsiteX2" fmla="*/ 12427 w 20182"/>
                <a:gd name="connsiteY2" fmla="*/ 10073 h 10073"/>
                <a:gd name="connsiteX3" fmla="*/ 6427 w 20182"/>
                <a:gd name="connsiteY3" fmla="*/ 10073 h 10073"/>
                <a:gd name="connsiteX4" fmla="*/ 0 w 20182"/>
                <a:gd name="connsiteY4" fmla="*/ 73 h 1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82" h="10073">
                  <a:moveTo>
                    <a:pt x="0" y="73"/>
                  </a:moveTo>
                  <a:lnTo>
                    <a:pt x="20182" y="0"/>
                  </a:lnTo>
                  <a:lnTo>
                    <a:pt x="12427" y="10073"/>
                  </a:lnTo>
                  <a:lnTo>
                    <a:pt x="6427" y="10073"/>
                  </a:lnTo>
                  <a:lnTo>
                    <a:pt x="0" y="7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214" b="74454" l="22113" r="45086">
                          <a14:foregroundMark x1="22727" y1="66812" x2="31020" y2="59607"/>
                          <a14:foregroundMark x1="22973" y1="65284" x2="29914" y2="57860"/>
                          <a14:foregroundMark x1="29668" y1="62336" x2="31757" y2="60808"/>
                          <a14:foregroundMark x1="33292" y1="59825" x2="36179" y2="57205"/>
                          <a14:foregroundMark x1="38022" y1="55240" x2="38022" y2="55240"/>
                          <a14:foregroundMark x1="37224" y1="56223" x2="40418" y2="53384"/>
                          <a14:foregroundMark x1="32248" y1="55349" x2="33845" y2="54039"/>
                          <a14:foregroundMark x1="32617" y1="60699" x2="31941" y2="60153"/>
                          <a14:foregroundMark x1="32740" y1="60808" x2="33047" y2="60153"/>
                          <a14:backgroundMark x1="34029" y1="46943" x2="39312" y2="46288"/>
                          <a14:backgroundMark x1="34337" y1="60153" x2="41278" y2="53930"/>
                          <a14:backgroundMark x1="38206" y1="56114" x2="40479" y2="53821"/>
                          <a14:backgroundMark x1="42629" y1="46616" x2="43612" y2="491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8" t="37520" r="52500" b="28415"/>
            <a:stretch/>
          </p:blipFill>
          <p:spPr bwMode="auto">
            <a:xfrm rot="19862059" flipH="1">
              <a:off x="1579891" y="2127394"/>
              <a:ext cx="2167399" cy="1459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148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28</Words>
  <Application>Microsoft Macintosh PowerPoint</Application>
  <PresentationFormat>On-screen Show (4:3)</PresentationFormat>
  <Paragraphs>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Willi, Joseph M.</dc:creator>
  <cp:lastModifiedBy>Joseph Willi</cp:lastModifiedBy>
  <cp:revision>28</cp:revision>
  <dcterms:created xsi:type="dcterms:W3CDTF">2015-06-30T14:41:37Z</dcterms:created>
  <dcterms:modified xsi:type="dcterms:W3CDTF">2016-02-22T16:52:06Z</dcterms:modified>
</cp:coreProperties>
</file>